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262" r:id="rId9"/>
    <p:sldId id="261" r:id="rId10"/>
    <p:sldId id="264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65" r:id="rId20"/>
    <p:sldId id="266" r:id="rId21"/>
    <p:sldId id="269" r:id="rId22"/>
    <p:sldId id="267" r:id="rId23"/>
    <p:sldId id="27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>
      <p:cViewPr>
        <p:scale>
          <a:sx n="70" d="100"/>
          <a:sy n="70" d="100"/>
        </p:scale>
        <p:origin x="90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" y="2743131"/>
            <a:ext cx="9229503" cy="4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LINEARISATION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2" y="2555626"/>
            <a:ext cx="9655147" cy="29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/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10" name="Cornice 9">
            <a:extLst>
              <a:ext uri="{FF2B5EF4-FFF2-40B4-BE49-F238E27FC236}">
                <a16:creationId xmlns:a16="http://schemas.microsoft.com/office/drawing/2014/main" id="{E01ACA59-FB2E-32E5-277D-F2E2E4C73186}"/>
              </a:ext>
            </a:extLst>
          </p:cNvPr>
          <p:cNvSpPr/>
          <p:nvPr/>
        </p:nvSpPr>
        <p:spPr>
          <a:xfrm>
            <a:off x="1842888" y="4530436"/>
            <a:ext cx="2071190" cy="40341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DD3754-5D65-9FE0-C021-294911ED0CAB}"/>
              </a:ext>
            </a:extLst>
          </p:cNvPr>
          <p:cNvSpPr txBox="1"/>
          <p:nvPr/>
        </p:nvSpPr>
        <p:spPr>
          <a:xfrm>
            <a:off x="562700" y="24225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E9AF6B94-1DA8-E58E-89FA-D6FC1634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" y="2139577"/>
            <a:ext cx="6593040" cy="3981679"/>
          </a:xfrm>
          <a:prstGeom prst="rect">
            <a:avLst/>
          </a:prstGeom>
        </p:spPr>
      </p:pic>
      <p:pic>
        <p:nvPicPr>
          <p:cNvPr id="8" name="Immagine 7" descr="Immagine che contiene schermata, Diagramma, linea, software&#10;&#10;Descrizione generata automaticamente">
            <a:extLst>
              <a:ext uri="{FF2B5EF4-FFF2-40B4-BE49-F238E27FC236}">
                <a16:creationId xmlns:a16="http://schemas.microsoft.com/office/drawing/2014/main" id="{81BE0C0C-530F-25D9-7D28-B5867D6F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26" y="1319487"/>
            <a:ext cx="6161473" cy="4561267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205E0D84-D132-8A51-F1A2-C758DB2BC0C9}"/>
              </a:ext>
            </a:extLst>
          </p:cNvPr>
          <p:cNvSpPr/>
          <p:nvPr/>
        </p:nvSpPr>
        <p:spPr>
          <a:xfrm>
            <a:off x="4803006" y="5784783"/>
            <a:ext cx="375386" cy="3364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/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blipFill>
                <a:blip r:embed="rId6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/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blipFill>
                <a:blip r:embed="rId7"/>
                <a:stretch>
                  <a:fillRect l="-832" t="-5882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75614B9-DA3D-B80A-511F-34250AEC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" y="2144145"/>
            <a:ext cx="6073239" cy="3843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b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öhne"/>
                    <a:ea typeface="+mn-ea"/>
                    <a:cs typeface="+mn-cs"/>
                  </a:rPr>
                </a:b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  <a:blipFill>
                <a:blip r:embed="rId5"/>
                <a:stretch>
                  <a:fillRect l="-1908" t="-7692" b="-6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202AFFF3-EFB4-C5B6-4A54-D49F57D7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94" y="1335947"/>
            <a:ext cx="6780942" cy="4291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/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blipFill>
                <a:blip r:embed="rId7"/>
                <a:stretch>
                  <a:fillRect l="-1493" t="-3846"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E9386C-ACE4-ADC8-7ADD-F2DDCC65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32" y="1230380"/>
            <a:ext cx="8123258" cy="5702501"/>
          </a:xfrm>
          <a:prstGeom prst="rect">
            <a:avLst/>
          </a:prstGeom>
        </p:spPr>
      </p:pic>
      <p:sp>
        <p:nvSpPr>
          <p:cNvPr id="19" name="Cornice 18">
            <a:extLst>
              <a:ext uri="{FF2B5EF4-FFF2-40B4-BE49-F238E27FC236}">
                <a16:creationId xmlns:a16="http://schemas.microsoft.com/office/drawing/2014/main" id="{ED328D36-5117-60E5-0A73-2560EE1AC65F}"/>
              </a:ext>
            </a:extLst>
          </p:cNvPr>
          <p:cNvSpPr/>
          <p:nvPr/>
        </p:nvSpPr>
        <p:spPr>
          <a:xfrm>
            <a:off x="4113538" y="2274893"/>
            <a:ext cx="1034172" cy="3714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3647780-ECD7-DDDB-CBA8-396ACF71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" y="1344103"/>
            <a:ext cx="7700761" cy="60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/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blipFill>
                <a:blip r:embed="rId5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/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blipFill>
                <a:blip r:embed="rId6"/>
                <a:stretch>
                  <a:fillRect l="-832" t="-5769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rnice 12">
            <a:extLst>
              <a:ext uri="{FF2B5EF4-FFF2-40B4-BE49-F238E27FC236}">
                <a16:creationId xmlns:a16="http://schemas.microsoft.com/office/drawing/2014/main" id="{F56443C5-5992-6A84-9E37-ECC601A38165}"/>
              </a:ext>
            </a:extLst>
          </p:cNvPr>
          <p:cNvSpPr/>
          <p:nvPr/>
        </p:nvSpPr>
        <p:spPr>
          <a:xfrm>
            <a:off x="7117633" y="6273478"/>
            <a:ext cx="463785" cy="4398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A82285E-18B3-3EB3-3C9E-8A79100E2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28" y="1170263"/>
            <a:ext cx="5520080" cy="5592848"/>
          </a:xfrm>
          <a:prstGeom prst="rect">
            <a:avLst/>
          </a:prstGeom>
        </p:spPr>
      </p:pic>
      <p:sp>
        <p:nvSpPr>
          <p:cNvPr id="16" name="Cornice 15">
            <a:extLst>
              <a:ext uri="{FF2B5EF4-FFF2-40B4-BE49-F238E27FC236}">
                <a16:creationId xmlns:a16="http://schemas.microsoft.com/office/drawing/2014/main" id="{06AB2866-8BEA-124E-F4A4-91252F7E6093}"/>
              </a:ext>
            </a:extLst>
          </p:cNvPr>
          <p:cNvSpPr/>
          <p:nvPr/>
        </p:nvSpPr>
        <p:spPr>
          <a:xfrm>
            <a:off x="6520540" y="3744686"/>
            <a:ext cx="1208317" cy="46808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6BDE72C-97D0-BF33-FB29-873C84D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5" y="938144"/>
            <a:ext cx="8575963" cy="6251549"/>
          </a:xfrm>
          <a:prstGeom prst="rect">
            <a:avLst/>
          </a:prstGeom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D5F8BA85-CEA7-7616-C642-0846023236B1}"/>
              </a:ext>
            </a:extLst>
          </p:cNvPr>
          <p:cNvSpPr/>
          <p:nvPr/>
        </p:nvSpPr>
        <p:spPr>
          <a:xfrm>
            <a:off x="3567953" y="5773271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C0B0100F-9EDF-D7FC-3BF5-CDBF139ADAC1}"/>
              </a:ext>
            </a:extLst>
          </p:cNvPr>
          <p:cNvSpPr/>
          <p:nvPr/>
        </p:nvSpPr>
        <p:spPr>
          <a:xfrm>
            <a:off x="7010403" y="5773270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19D9DD-A67C-CF4A-F25D-6BBD4C24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6" y="76127"/>
            <a:ext cx="5029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THEOREM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 SCRIVERE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2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7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/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𝑁𝐵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. 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𝑎𝑐𝑐𝑜𝑟𝑑𝑖𝑛𝑔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𝑝𝑎𝑟𝑎𝑚𝑒𝑡𝑒𝑟𝑠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𝑤𝑒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𝑐𝑎𝑛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𝑠𝑖𝑚𝑝𝑙𝑖𝑓𝑦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𝑒𝑞𝑢𝑎𝑡𝑖𝑜𝑛𝑠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blipFill>
                <a:blip r:embed="rId6"/>
                <a:stretch>
                  <a:fillRect r="-231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8"/>
            <a:ext cx="5366524" cy="617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20" y="2638974"/>
            <a:ext cx="4780606" cy="19600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  <a:blipFill>
                <a:blip r:embed="rId2"/>
                <a:stretch>
                  <a:fillRect l="-1654" t="-1906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973</Words>
  <Application>Microsoft Macintosh PowerPoint</Application>
  <PresentationFormat>Widescreen</PresentationFormat>
  <Paragraphs>210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Söhne</vt:lpstr>
      <vt:lpstr>Tema di Office</vt:lpstr>
      <vt:lpstr>COLLABORATIVE CLASS PROJECT:  ROBOT CONTROL</vt:lpstr>
      <vt:lpstr>OUTLINE</vt:lpstr>
      <vt:lpstr>1. INTRODUCTION</vt:lpstr>
      <vt:lpstr>1.1 DYNAMICAL EQUATIONS</vt:lpstr>
      <vt:lpstr>1.1 DYNAMICAL EQUATIONS</vt:lpstr>
      <vt:lpstr>2. STATE SPACE REPRESENTATION AND SYSTEM SIMULATION </vt:lpstr>
      <vt:lpstr>2.1 STATE SPACE REPRESENTATION</vt:lpstr>
      <vt:lpstr>2.1 NONLINEAR SYSTEM SIMULATION</vt:lpstr>
      <vt:lpstr>2.1.1 SIMULATION RESULTS</vt:lpstr>
      <vt:lpstr>2.1.1 SIMULATION RESULTS</vt:lpstr>
      <vt:lpstr>2.2 EQUILIBRIUM  </vt:lpstr>
      <vt:lpstr>2.3 LINEARISATION   </vt:lpstr>
      <vt:lpstr>2.4 STABILISING STATE FEEDBACK CONTROL LAWS </vt:lpstr>
      <vt:lpstr>2.4 STABILISING STATE FEEDBACK CONTROL LAWS </vt:lpstr>
      <vt:lpstr>2.4.1 POLE PLACEMENT WITH INTEGRATOR  </vt:lpstr>
      <vt:lpstr>2.4.1 POLE PLACEMENT WITH INTEGRATORS </vt:lpstr>
      <vt:lpstr>2.4.2 LINEAR QUADRATIC CONTROL WITH INTEGRATOR </vt:lpstr>
      <vt:lpstr>2.4.2 H2 CONTROL  </vt:lpstr>
      <vt:lpstr>5. FEEDBACK LINEARIZATION</vt:lpstr>
      <vt:lpstr>5.1 CHECKING THE RELATIVE DEGREE</vt:lpstr>
      <vt:lpstr>5.1 CHECKING THE RELATIVE DEGREE</vt:lpstr>
      <vt:lpstr>5.1 CHECKING THE RELATIVE DEGREE</vt:lpstr>
      <vt:lpstr>5.1 CHECKING THE RELATIVE DEGREE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Alexandra Spertini</cp:lastModifiedBy>
  <cp:revision>10</cp:revision>
  <dcterms:created xsi:type="dcterms:W3CDTF">2023-12-20T20:50:42Z</dcterms:created>
  <dcterms:modified xsi:type="dcterms:W3CDTF">2023-12-22T05:55:08Z</dcterms:modified>
</cp:coreProperties>
</file>